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4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022538C-A6B4-4110-938E-ED5518C33997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CC8B22-D85A-44A1-9054-062944DFD5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880319"/>
          </a:xfrm>
        </p:spPr>
        <p:txBody>
          <a:bodyPr>
            <a:normAutofit/>
          </a:bodyPr>
          <a:lstStyle/>
          <a:p>
            <a:r>
              <a:rPr lang="ru-RU" b="1" dirty="0" smtClean="0"/>
              <a:t>Ярмарка </a:t>
            </a:r>
            <a:r>
              <a:rPr lang="ru-RU" b="1" dirty="0" smtClean="0"/>
              <a:t>вакансий ВолгГМУ</a:t>
            </a:r>
            <a:br>
              <a:rPr lang="ru-RU" b="1" dirty="0" smtClean="0"/>
            </a:br>
            <a:r>
              <a:rPr lang="ru-RU" b="1" dirty="0" smtClean="0"/>
              <a:t>20.05.22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ГУЗ «Больница № 16»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Главный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врач: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Захаров Сергей Федорович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90465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Актуальные </a:t>
            </a:r>
            <a:r>
              <a:rPr lang="ru-RU" dirty="0" smtClean="0">
                <a:solidFill>
                  <a:srgbClr val="0070C0"/>
                </a:solidFill>
              </a:rPr>
              <a:t>вакансии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заведующий отделением-врач-терапевт </a:t>
            </a:r>
            <a:r>
              <a:rPr lang="ru-RU" sz="2200" dirty="0">
                <a:solidFill>
                  <a:srgbClr val="0070C0"/>
                </a:solidFill>
              </a:rPr>
              <a:t>-  </a:t>
            </a:r>
            <a:r>
              <a:rPr lang="ru-RU" sz="2200" dirty="0" smtClean="0">
                <a:solidFill>
                  <a:srgbClr val="0070C0"/>
                </a:solidFill>
              </a:rPr>
              <a:t>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врач-рентгенолог 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 функциональной диагностики 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 ультразвуковой диагностики 	- 1</a:t>
            </a:r>
            <a:r>
              <a:rPr lang="ru-RU" sz="2200" dirty="0">
                <a:solidFill>
                  <a:srgbClr val="0070C0"/>
                </a:solidFill>
              </a:rPr>
              <a:t/>
            </a:r>
            <a:br>
              <a:rPr lang="ru-RU" sz="2200" dirty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врач-терапевт участковый 		- 9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врач-уролог 	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врач-гастроэнтеролог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врач-невролог	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врач-статистик	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врач-хирург			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медицинская сестра участковая 		- 5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err="1" smtClean="0">
                <a:solidFill>
                  <a:srgbClr val="0070C0"/>
                </a:solidFill>
              </a:rPr>
              <a:t>рентгенолаборант</a:t>
            </a:r>
            <a:r>
              <a:rPr lang="ru-RU" sz="2200" dirty="0" smtClean="0">
                <a:solidFill>
                  <a:srgbClr val="0070C0"/>
                </a:solidFill>
              </a:rPr>
              <a:t> 			- 2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операционная медицинская сестра 	- 1</a:t>
            </a:r>
            <a:br>
              <a:rPr lang="ru-RU" sz="2200" dirty="0" smtClean="0">
                <a:solidFill>
                  <a:srgbClr val="0070C0"/>
                </a:solidFill>
              </a:rPr>
            </a:br>
            <a:endParaRPr lang="ru-RU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В шаговой доступности от  учреждения: детские сады, школы, медицинские учреждения, супермаркеты, спортивные клубы, центры досуга и отдыха, а также хорошее транспортное сообщение.</a:t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dirty="0">
                <a:solidFill>
                  <a:srgbClr val="0070C0"/>
                </a:solidFill>
              </a:rPr>
              <a:t>В </a:t>
            </a:r>
            <a:r>
              <a:rPr lang="ru-RU" sz="3200" dirty="0" smtClean="0">
                <a:solidFill>
                  <a:srgbClr val="0070C0"/>
                </a:solidFill>
              </a:rPr>
              <a:t>2022 году  начато строительство нового здания  поликлиники на 1000 посещений в смену.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Ввод в эксплуатацию запланирован на 2025 год.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Это будет современный комплекс , оказывающий все виды первичной медико-санитарной и специализированной медицинской помощи, оснащенный современным лабораторным и диагностическим медицинским оборудованием.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На базе поликлиники предусмотрен   Центр медицинской реабилитации с дневным стационаром.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27363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Контакты:</a:t>
            </a:r>
            <a:br>
              <a:rPr lang="ru-RU" dirty="0" smtClean="0"/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Обращаться: 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начальник отдел кадров </a:t>
            </a:r>
            <a:r>
              <a:rPr lang="ru-RU" sz="2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Гуськова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Яна Викторовна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контактный телефон: 8-8442-62-67-42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заместитель главного врача по амбулаторно-поликлинической работе </a:t>
            </a:r>
            <a:r>
              <a:rPr lang="ru-RU" sz="2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Казурова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контактный телефон: 8-8442-64-37-08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b16@volganet.ru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</TotalTime>
  <Words>43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Ярмарка вакансий ВолгГМУ 20.05.22</vt:lpstr>
      <vt:lpstr>ГУЗ «Больница № 16»  Главный врач: Захаров Сергей Федорович </vt:lpstr>
      <vt:lpstr>Актуальные вакансии  заведующий отделением-врач-терапевт -  1 врач-рентгенолог    - 1 врач функциональной диагностики  - 1 врач ультразвуковой диагностики  - 1 врач-терапевт участковый   - 9 врач-уролог     - 1 врач-гастроэнтеролог   - 1 врач-невролог    - 1 врач-статистик    - 1 врач-хирург    - 1 медицинская сестра участковая   - 5 рентгенолаборант    - 2 операционная медицинская сестра  - 1 </vt:lpstr>
      <vt:lpstr>В шаговой доступности от  учреждения: детские сады, школы, медицинские учреждения, супермаркеты, спортивные клубы, центры досуга и отдыха, а также хорошее транспортное сообщение. </vt:lpstr>
      <vt:lpstr> В 2022 году  начато строительство нового здания  поликлиники на 1000 посещений в смену. Ввод в эксплуатацию запланирован на 2025 год. Это будет современный комплекс , оказывающий все виды первичной медико-санитарной и специализированной медицинской помощи, оснащенный современным лабораторным и диагностическим медицинским оборудованием. На базе поликлиники предусмотрен   Центр медицинской реабилитации с дневным стационаром. </vt:lpstr>
      <vt:lpstr>Контакты: Обращаться:  1) начальник отдел кадров Гуськова Яна Викторовна      контактный телефон: 8-8442-62-67-42 2) заместитель главного врача по амбулаторно-поликлинической работе Казурова Ольга Александровна      контактный телефон: 8-8442-64-37-08 3) e-mail: b16@volganet.ru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 презентации организации-работодателя для выступления на Ярмарке вакансий ВолгГМУ 19.05.22</dc:title>
  <dc:creator>Пользователь Windows</dc:creator>
  <cp:lastModifiedBy>Kadri</cp:lastModifiedBy>
  <cp:revision>12</cp:revision>
  <cp:lastPrinted>2022-05-12T08:05:12Z</cp:lastPrinted>
  <dcterms:created xsi:type="dcterms:W3CDTF">2022-04-27T13:30:45Z</dcterms:created>
  <dcterms:modified xsi:type="dcterms:W3CDTF">2022-05-12T08:20:26Z</dcterms:modified>
</cp:coreProperties>
</file>